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</p:sldIdLst>
  <p:notesMasterIdLst>
    <p:notesMasterId r:id="rId9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arget="slides/slide78.xml" Type="http://schemas.openxmlformats.org/officeDocument/2006/relationships/slide"/>  <Relationship Id="rId80" Target="slides/slide79.xml" Type="http://schemas.openxmlformats.org/officeDocument/2006/relationships/slide"/>  <Relationship Id="rId81" Target="slides/slide80.xml" Type="http://schemas.openxmlformats.org/officeDocument/2006/relationships/slide"/>  <Relationship Id="rId82" Target="slides/slide81.xml" Type="http://schemas.openxmlformats.org/officeDocument/2006/relationships/slide"/>  <Relationship Id="rId83" Target="slides/slide82.xml" Type="http://schemas.openxmlformats.org/officeDocument/2006/relationships/slide"/>  <Relationship Id="rId84" Target="slides/slide83.xml" Type="http://schemas.openxmlformats.org/officeDocument/2006/relationships/slide"/>  <Relationship Id="rId85" Target="slides/slide84.xml" Type="http://schemas.openxmlformats.org/officeDocument/2006/relationships/slide"/>  <Relationship Id="rId86" Target="slides/slide85.xml" Type="http://schemas.openxmlformats.org/officeDocument/2006/relationships/slide"/>  <Relationship Id="rId87" Target="slides/slide86.xml" Type="http://schemas.openxmlformats.org/officeDocument/2006/relationships/slide"/>  <Relationship Id="rId88" Target="slides/slide87.xml" Type="http://schemas.openxmlformats.org/officeDocument/2006/relationships/slide"/>  <Relationship Id="rId89" Target="slides/slide88.xml" Type="http://schemas.openxmlformats.org/officeDocument/2006/relationships/slide"/>  <Relationship Id="rId90" Target="slides/slide89.xml" Type="http://schemas.openxmlformats.org/officeDocument/2006/relationships/slide"/>  <Relationship Id="rId91" Target="slides/slide90.xml" Type="http://schemas.openxmlformats.org/officeDocument/2006/relationships/slide"/>  <Relationship Id="rId92" Target="slides/slide91.xml" Type="http://schemas.openxmlformats.org/officeDocument/2006/relationships/slide"/>  <Relationship Id="rId93" Type="http://schemas.openxmlformats.org/officeDocument/2006/relationships/presProps" Target="presProps.xml"/>  <Relationship Id="rId94" Type="http://schemas.openxmlformats.org/officeDocument/2006/relationships/viewProps" Target="viewProps.xml"/>  <Relationship Id="rId95" Type="http://schemas.openxmlformats.org/officeDocument/2006/relationships/theme" Target="theme/theme1.xml"/>  <Relationship Id="rId96" Type="http://schemas.openxmlformats.org/officeDocument/2006/relationships/tableStyles" Target="tableStyles.xml"/>  <Relationship Id="rId9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media/image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2.xml" Type="http://schemas.openxmlformats.org/officeDocument/2006/relationships/notesSlide"/></Relationships>
</file>

<file path=ppt/slides/_rels/slide73.xml.rels><?xml version="1.0" encoding="UTF-8" standalone="yes"?>
<Relationships xmlns="http://schemas.openxmlformats.org/package/2006/relationships"><Relationship Id="rId1" Target="../media/image7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3.xml" Type="http://schemas.openxmlformats.org/officeDocument/2006/relationships/notesSlide"/></Relationships>
</file>

<file path=ppt/slides/_rels/slide74.xml.rels><?xml version="1.0" encoding="UTF-8" standalone="yes"?>
<Relationships xmlns="http://schemas.openxmlformats.org/package/2006/relationships"><Relationship Id="rId1" Target="../media/image7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4.xml" Type="http://schemas.openxmlformats.org/officeDocument/2006/relationships/notesSlide"/></Relationships>
</file>

<file path=ppt/slides/_rels/slide75.xml.rels><?xml version="1.0" encoding="UTF-8" standalone="yes"?>
<Relationships xmlns="http://schemas.openxmlformats.org/package/2006/relationships"><Relationship Id="rId1" Target="../media/image7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5.xml" Type="http://schemas.openxmlformats.org/officeDocument/2006/relationships/notesSlide"/></Relationships>
</file>

<file path=ppt/slides/_rels/slide76.xml.rels><?xml version="1.0" encoding="UTF-8" standalone="yes"?>
<Relationships xmlns="http://schemas.openxmlformats.org/package/2006/relationships"><Relationship Id="rId1" Target="../media/image7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6.xml" Type="http://schemas.openxmlformats.org/officeDocument/2006/relationships/notesSlide"/></Relationships>
</file>

<file path=ppt/slides/_rels/slide77.xml.rels><?xml version="1.0" encoding="UTF-8" standalone="yes"?>
<Relationships xmlns="http://schemas.openxmlformats.org/package/2006/relationships"><Relationship Id="rId1" Target="../media/image7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7.xml" Type="http://schemas.openxmlformats.org/officeDocument/2006/relationships/notesSlide"/></Relationships>
</file>

<file path=ppt/slides/_rels/slide78.xml.rels><?xml version="1.0" encoding="UTF-8" standalone="yes"?>
<Relationships xmlns="http://schemas.openxmlformats.org/package/2006/relationships"><Relationship Id="rId1" Target="../media/image7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8.xml" Type="http://schemas.openxmlformats.org/officeDocument/2006/relationships/notesSlide"/></Relationships>
</file>

<file path=ppt/slides/_rels/slide79.xml.rels><?xml version="1.0" encoding="UTF-8" standalone="yes"?>
<Relationships xmlns="http://schemas.openxmlformats.org/package/2006/relationships"><Relationship Id="rId1" Target="../media/image7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9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80.xml.rels><?xml version="1.0" encoding="UTF-8" standalone="yes"?>
<Relationships xmlns="http://schemas.openxmlformats.org/package/2006/relationships"><Relationship Id="rId1" Target="../media/image8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0.xml" Type="http://schemas.openxmlformats.org/officeDocument/2006/relationships/notesSlide"/></Relationships>
</file>

<file path=ppt/slides/_rels/slide81.xml.rels><?xml version="1.0" encoding="UTF-8" standalone="yes"?>
<Relationships xmlns="http://schemas.openxmlformats.org/package/2006/relationships"><Relationship Id="rId1" Target="../media/image8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1.xml" Type="http://schemas.openxmlformats.org/officeDocument/2006/relationships/notesSlide"/></Relationships>
</file>

<file path=ppt/slides/_rels/slide82.xml.rels><?xml version="1.0" encoding="UTF-8" standalone="yes"?>
<Relationships xmlns="http://schemas.openxmlformats.org/package/2006/relationships"><Relationship Id="rId1" Target="../media/image8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2.xml" Type="http://schemas.openxmlformats.org/officeDocument/2006/relationships/notesSlide"/></Relationships>
</file>

<file path=ppt/slides/_rels/slide83.xml.rels><?xml version="1.0" encoding="UTF-8" standalone="yes"?>
<Relationships xmlns="http://schemas.openxmlformats.org/package/2006/relationships"><Relationship Id="rId1" Target="../media/image8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3.xml" Type="http://schemas.openxmlformats.org/officeDocument/2006/relationships/notesSlide"/></Relationships>
</file>

<file path=ppt/slides/_rels/slide84.xml.rels><?xml version="1.0" encoding="UTF-8" standalone="yes"?>
<Relationships xmlns="http://schemas.openxmlformats.org/package/2006/relationships"><Relationship Id="rId1" Target="../media/image8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4.xml" Type="http://schemas.openxmlformats.org/officeDocument/2006/relationships/notesSlide"/></Relationships>
</file>

<file path=ppt/slides/_rels/slide85.xml.rels><?xml version="1.0" encoding="UTF-8" standalone="yes"?>
<Relationships xmlns="http://schemas.openxmlformats.org/package/2006/relationships"><Relationship Id="rId1" Target="../media/image8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5.xml" Type="http://schemas.openxmlformats.org/officeDocument/2006/relationships/notesSlide"/></Relationships>
</file>

<file path=ppt/slides/_rels/slide86.xml.rels><?xml version="1.0" encoding="UTF-8" standalone="yes"?>
<Relationships xmlns="http://schemas.openxmlformats.org/package/2006/relationships"><Relationship Id="rId1" Target="../media/image8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6.xml" Type="http://schemas.openxmlformats.org/officeDocument/2006/relationships/notesSlide"/></Relationships>
</file>

<file path=ppt/slides/_rels/slide87.xml.rels><?xml version="1.0" encoding="UTF-8" standalone="yes"?>
<Relationships xmlns="http://schemas.openxmlformats.org/package/2006/relationships"><Relationship Id="rId1" Target="../media/image8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7.xml" Type="http://schemas.openxmlformats.org/officeDocument/2006/relationships/notesSlide"/></Relationships>
</file>

<file path=ppt/slides/_rels/slide88.xml.rels><?xml version="1.0" encoding="UTF-8" standalone="yes"?>
<Relationships xmlns="http://schemas.openxmlformats.org/package/2006/relationships"><Relationship Id="rId1" Target="../media/image8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8.xml" Type="http://schemas.openxmlformats.org/officeDocument/2006/relationships/notesSlide"/></Relationships>
</file>

<file path=ppt/slides/_rels/slide89.xml.rels><?xml version="1.0" encoding="UTF-8" standalone="yes"?>
<Relationships xmlns="http://schemas.openxmlformats.org/package/2006/relationships"><Relationship Id="rId1" Target="../media/image8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9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_rels/slide90.xml.rels><?xml version="1.0" encoding="UTF-8" standalone="yes"?>
<Relationships xmlns="http://schemas.openxmlformats.org/package/2006/relationships"><Relationship Id="rId1" Target="../media/image9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0.xml" Type="http://schemas.openxmlformats.org/officeDocument/2006/relationships/notesSlide"/></Relationships>
</file>

<file path=ppt/slides/_rels/slide91.xml.rels><?xml version="1.0" encoding="UTF-8" standalone="yes"?>
<Relationships xmlns="http://schemas.openxmlformats.org/package/2006/relationships"><Relationship Id="rId1" Target="../media/image9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1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91</Slides>
  <Notes>91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2019-06-29T06:43:25.848Z</dcterms:created>
  <dcterms:modified xsi:type="dcterms:W3CDTF">2019-06-29T06:43:25.848Z</dcterms:modified>
</cp:coreProperties>
</file>